
<file path=[Content_Types].xml><?xml version="1.0" encoding="utf-8"?>
<Types xmlns="http://schemas.openxmlformats.org/package/2006/content-types">
  <Default Extension="png" ContentType="image/png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Default Extension="xlsx" ContentType="application/vnd.openxmlformats-officedocument.spreadsheetml.sheet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3"/>
  </p:notesMasterIdLst>
  <p:handoutMasterIdLst>
    <p:handoutMasterId r:id="rId4"/>
  </p:handoutMasterIdLst>
  <p:sldIdLst>
    <p:sldId id="277" r:id="rId2"/>
  </p:sldIdLst>
  <p:sldSz cx="10693400" cy="7561263"/>
  <p:notesSz cx="6858000" cy="9144000"/>
  <p:embeddedFontLst>
    <p:embeddedFont>
      <p:font typeface="Calibri" pitchFamily="34" charset="0"/>
      <p:regular r:id="rId5"/>
      <p:bold r:id="rId6"/>
      <p:italic r:id="rId7"/>
      <p:boldItalic r:id="rId8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:p14="http://schemas.microsoft.com/office/powerpoint/2010/main" xmlns="" val="0"/>
    </p:ext>
    <p:ext uri="{D31A062A-798A-4329-ABDD-BBA856620510}">
      <p14:defaultImageDpi xmlns:p14="http://schemas.microsoft.com/office/powerpoint/2010/main" xmlns="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126" autoAdjust="0"/>
    <p:restoredTop sz="99849" autoAdjust="0"/>
  </p:normalViewPr>
  <p:slideViewPr>
    <p:cSldViewPr>
      <p:cViewPr varScale="1">
        <p:scale>
          <a:sx n="68" d="100"/>
          <a:sy n="68" d="100"/>
        </p:scale>
        <p:origin x="-1338" y="-96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3" Type="http://schemas.openxmlformats.org/officeDocument/2006/relationships/notesMaster" Target="notesMasters/notesMaster1.xml"/><Relationship Id="rId7" Type="http://schemas.openxmlformats.org/officeDocument/2006/relationships/font" Target="fonts/font3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theme" Target="theme/theme1.xml"/><Relationship Id="rId5" Type="http://schemas.openxmlformats.org/officeDocument/2006/relationships/font" Target="fonts/font1.fntdata"/><Relationship Id="rId10" Type="http://schemas.openxmlformats.org/officeDocument/2006/relationships/viewProps" Target="viewProps.xml"/><Relationship Id="rId4" Type="http://schemas.openxmlformats.org/officeDocument/2006/relationships/handoutMaster" Target="handoutMasters/handoutMaster1.xml"/><Relationship Id="rId9" Type="http://schemas.openxmlformats.org/officeDocument/2006/relationships/presProps" Target="pres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1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2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3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4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Office_Excel_______5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5"/>
  <c:chart>
    <c:title>
      <c:layout>
        <c:manualLayout>
          <c:xMode val="edge"/>
          <c:yMode val="edge"/>
          <c:x val="0.26340891035643871"/>
          <c:y val="0.14370831224514155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イギリス</c:v>
                </c:pt>
              </c:strCache>
            </c:strRef>
          </c:tx>
          <c:dLbls>
            <c:delete val="1"/>
          </c:dLbls>
          <c:cat>
            <c:strRef>
              <c:f>Sheet1!$A$2:$A$5</c:f>
              <c:strCache>
                <c:ptCount val="4"/>
                <c:pt idx="0">
                  <c:v>商品1</c:v>
                </c:pt>
                <c:pt idx="1">
                  <c:v>商品2</c:v>
                </c:pt>
                <c:pt idx="2">
                  <c:v>商品3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8.26</c:v>
                </c:pt>
                <c:pt idx="1">
                  <c:v>3.22</c:v>
                </c:pt>
                <c:pt idx="2">
                  <c:v>1.4</c:v>
                </c:pt>
                <c:pt idx="3">
                  <c:v>1.119999999999999</c:v>
                </c:pt>
              </c:numCache>
            </c:numRef>
          </c:val>
        </c:ser>
        <c:dLbls>
          <c:showCatName val="1"/>
        </c:dLbls>
        <c:firstSliceAng val="0"/>
      </c:pieChart>
    </c:plotArea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5"/>
  <c:chart>
    <c:title>
      <c:layout>
        <c:manualLayout>
          <c:xMode val="edge"/>
          <c:yMode val="edge"/>
          <c:x val="0.2903365800821861"/>
          <c:y val="0.14370831224514155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アメリカ</c:v>
                </c:pt>
              </c:strCache>
            </c:strRef>
          </c:tx>
          <c:dLbls>
            <c:delete val="1"/>
          </c:dLbls>
          <c:cat>
            <c:strRef>
              <c:f>Sheet1!$A$2:$A$5</c:f>
              <c:strCache>
                <c:ptCount val="4"/>
                <c:pt idx="0">
                  <c:v>商品1</c:v>
                </c:pt>
                <c:pt idx="1">
                  <c:v>商品2</c:v>
                </c:pt>
                <c:pt idx="2">
                  <c:v>商品3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9.1</c:v>
                </c:pt>
                <c:pt idx="1">
                  <c:v>1.4</c:v>
                </c:pt>
                <c:pt idx="2">
                  <c:v>0.70000000000000018</c:v>
                </c:pt>
                <c:pt idx="3">
                  <c:v>2.8000000000000007</c:v>
                </c:pt>
              </c:numCache>
            </c:numRef>
          </c:val>
        </c:ser>
        <c:dLbls>
          <c:showCatName val="1"/>
        </c:dLbls>
        <c:firstSliceAng val="0"/>
      </c:pieChart>
    </c:plotArea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ja-JP"/>
  <c:style val="5"/>
  <c:chart>
    <c:title>
      <c:layout>
        <c:manualLayout>
          <c:xMode val="edge"/>
          <c:yMode val="edge"/>
          <c:x val="0.35857244102551622"/>
          <c:y val="0.15024050825628429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中国</c:v>
                </c:pt>
              </c:strCache>
            </c:strRef>
          </c:tx>
          <c:dLbls>
            <c:delete val="1"/>
          </c:dLbls>
          <c:cat>
            <c:strRef>
              <c:f>Sheet1!$A$2:$A$5</c:f>
              <c:strCache>
                <c:ptCount val="4"/>
                <c:pt idx="0">
                  <c:v>商品1</c:v>
                </c:pt>
                <c:pt idx="1">
                  <c:v>商品2</c:v>
                </c:pt>
                <c:pt idx="2">
                  <c:v>商品3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7.7</c:v>
                </c:pt>
                <c:pt idx="1">
                  <c:v>2.1</c:v>
                </c:pt>
                <c:pt idx="2">
                  <c:v>1.4</c:v>
                </c:pt>
                <c:pt idx="3">
                  <c:v>2.7999999999999989</c:v>
                </c:pt>
              </c:numCache>
            </c:numRef>
          </c:val>
        </c:ser>
        <c:dLbls>
          <c:showCatName val="1"/>
        </c:dLbls>
        <c:firstSliceAng val="0"/>
      </c:pieChart>
    </c:plotArea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>
  <c:date1904 val="1"/>
  <c:lang val="ja-JP"/>
  <c:style val="5"/>
  <c:chart>
    <c:title>
      <c:layout>
        <c:manualLayout>
          <c:xMode val="edge"/>
          <c:yMode val="edge"/>
          <c:x val="0.13490541481197782"/>
          <c:y val="0.15024050825628429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オーストラリア</c:v>
                </c:pt>
              </c:strCache>
            </c:strRef>
          </c:tx>
          <c:dLbls>
            <c:delete val="1"/>
          </c:dLbls>
          <c:cat>
            <c:strRef>
              <c:f>Sheet1!$A$2:$A$5</c:f>
              <c:strCache>
                <c:ptCount val="4"/>
                <c:pt idx="0">
                  <c:v>商品1</c:v>
                </c:pt>
                <c:pt idx="1">
                  <c:v>商品2</c:v>
                </c:pt>
                <c:pt idx="2">
                  <c:v>商品3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6.3</c:v>
                </c:pt>
                <c:pt idx="1">
                  <c:v>2.8000000000000003</c:v>
                </c:pt>
                <c:pt idx="2">
                  <c:v>0.70000000000000018</c:v>
                </c:pt>
                <c:pt idx="3">
                  <c:v>4.2000000000000011</c:v>
                </c:pt>
              </c:numCache>
            </c:numRef>
          </c:val>
        </c:ser>
        <c:dLbls>
          <c:showCatName val="1"/>
        </c:dLbls>
        <c:firstSliceAng val="0"/>
      </c:pieChart>
    </c:plotArea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>
  <c:lang val="ja-JP"/>
  <c:style val="5"/>
  <c:chart>
    <c:title>
      <c:layout>
        <c:manualLayout>
          <c:xMode val="edge"/>
          <c:yMode val="edge"/>
          <c:x val="0.25544519526733461"/>
          <c:y val="0.15024050825628429"/>
        </c:manualLayout>
      </c:layout>
    </c:title>
    <c:plotArea>
      <c:layout/>
      <c:pieChart>
        <c:varyColors val="1"/>
        <c:ser>
          <c:idx val="0"/>
          <c:order val="0"/>
          <c:tx>
            <c:strRef>
              <c:f>Sheet1!$B$1</c:f>
              <c:strCache>
                <c:ptCount val="1"/>
                <c:pt idx="0">
                  <c:v>ブラジル</c:v>
                </c:pt>
              </c:strCache>
            </c:strRef>
          </c:tx>
          <c:dLbls>
            <c:delete val="1"/>
          </c:dLbls>
          <c:cat>
            <c:strRef>
              <c:f>Sheet1!$A$2:$A$5</c:f>
              <c:strCache>
                <c:ptCount val="4"/>
                <c:pt idx="0">
                  <c:v>商品1</c:v>
                </c:pt>
                <c:pt idx="1">
                  <c:v>商品2</c:v>
                </c:pt>
                <c:pt idx="2">
                  <c:v>商品3</c:v>
                </c:pt>
                <c:pt idx="3">
                  <c:v>その他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5.6000000000000005</c:v>
                </c:pt>
                <c:pt idx="1">
                  <c:v>4.2</c:v>
                </c:pt>
                <c:pt idx="2">
                  <c:v>2.8000000000000003</c:v>
                </c:pt>
                <c:pt idx="3">
                  <c:v>1.3999999999999984</c:v>
                </c:pt>
              </c:numCache>
            </c:numRef>
          </c:val>
        </c:ser>
        <c:dLbls>
          <c:showCatName val="1"/>
        </c:dLbls>
        <c:firstSliceAng val="0"/>
      </c:pieChart>
    </c:plotArea>
    <c:plotVisOnly val="1"/>
  </c:chart>
  <c:txPr>
    <a:bodyPr/>
    <a:lstStyle/>
    <a:p>
      <a:pPr>
        <a:defRPr sz="1800"/>
      </a:pPr>
      <a:endParaRPr lang="ja-JP"/>
    </a:p>
  </c:txPr>
  <c:externalData r:id="rId1"/>
</c:chartSpace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2015/2/20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2015/2/20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xmlns="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ユーザー設定レイアウ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図 2" descr="map01.pn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668" y="2853"/>
            <a:ext cx="10692064" cy="7555556"/>
          </a:xfrm>
          <a:prstGeom prst="rect">
            <a:avLst/>
          </a:prstGeom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34988" y="303214"/>
            <a:ext cx="4732386" cy="584775"/>
          </a:xfrm>
          <a:prstGeom prst="rect">
            <a:avLst/>
          </a:prstGeom>
        </p:spPr>
        <p:txBody>
          <a:bodyPr wrap="none">
            <a:normAutofit/>
          </a:bodyPr>
          <a:lstStyle>
            <a:lvl1pPr>
              <a:defRPr sz="3200"/>
            </a:lvl1pPr>
          </a:lstStyle>
          <a:p>
            <a:r>
              <a:rPr kumimoji="1" lang="ja-JP" altLang="en-US" dirty="0" smtClean="0"/>
              <a:t>マスタ タイトルの書式設定</a:t>
            </a:r>
            <a:endParaRPr kumimoji="1" lang="ja-JP" alt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xmlns="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  <p:sldLayoutId id="2147483668" r:id="rId2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tx1"/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.xml"/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2.xml"/><Relationship Id="rId6" Type="http://schemas.openxmlformats.org/officeDocument/2006/relationships/chart" Target="../charts/chart5.xml"/><Relationship Id="rId5" Type="http://schemas.openxmlformats.org/officeDocument/2006/relationships/chart" Target="../charts/chart4.xml"/><Relationship Id="rId4" Type="http://schemas.openxmlformats.org/officeDocument/2006/relationships/chart" Target="../charts/chart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62124" y="303214"/>
            <a:ext cx="4732386" cy="584775"/>
          </a:xfrm>
        </p:spPr>
        <p:txBody>
          <a:bodyPr>
            <a:normAutofit/>
          </a:bodyPr>
          <a:lstStyle/>
          <a:p>
            <a:r>
              <a:rPr kumimoji="1" lang="ja-JP" altLang="en-US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日本から世界へ（日本右端</a:t>
            </a:r>
            <a:r>
              <a:rPr lang="ja-JP" altLang="en-US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）</a:t>
            </a:r>
            <a:endParaRPr kumimoji="1" lang="ja-JP" altLang="en-US" cap="all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" name="フリーフォーム 2"/>
          <p:cNvSpPr/>
          <p:nvPr/>
        </p:nvSpPr>
        <p:spPr>
          <a:xfrm rot="20057402" flipV="1">
            <a:off x="8294562" y="3308647"/>
            <a:ext cx="566418" cy="253777"/>
          </a:xfrm>
          <a:custGeom>
            <a:avLst/>
            <a:gdLst>
              <a:gd name="connsiteX0" fmla="*/ 928468 w 928468"/>
              <a:gd name="connsiteY0" fmla="*/ 295421 h 295421"/>
              <a:gd name="connsiteX1" fmla="*/ 295422 w 928468"/>
              <a:gd name="connsiteY1" fmla="*/ 267286 h 295421"/>
              <a:gd name="connsiteX2" fmla="*/ 0 w 928468"/>
              <a:gd name="connsiteY2" fmla="*/ 0 h 295421"/>
              <a:gd name="connsiteX0" fmla="*/ 972388 w 972388"/>
              <a:gd name="connsiteY0" fmla="*/ 0 h 848659"/>
              <a:gd name="connsiteX1" fmla="*/ 295422 w 972388"/>
              <a:gd name="connsiteY1" fmla="*/ 848659 h 848659"/>
              <a:gd name="connsiteX2" fmla="*/ 0 w 972388"/>
              <a:gd name="connsiteY2" fmla="*/ 581373 h 848659"/>
              <a:gd name="connsiteX0" fmla="*/ 972388 w 972388"/>
              <a:gd name="connsiteY0" fmla="*/ 0 h 767196"/>
              <a:gd name="connsiteX1" fmla="*/ 612348 w 972388"/>
              <a:gd name="connsiteY1" fmla="*/ 767196 h 767196"/>
              <a:gd name="connsiteX2" fmla="*/ 0 w 972388"/>
              <a:gd name="connsiteY2" fmla="*/ 581373 h 767196"/>
              <a:gd name="connsiteX0" fmla="*/ 972388 w 972388"/>
              <a:gd name="connsiteY0" fmla="*/ 0 h 581373"/>
              <a:gd name="connsiteX1" fmla="*/ 0 w 972388"/>
              <a:gd name="connsiteY1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12348 w 972388"/>
              <a:gd name="connsiteY1" fmla="*/ 547998 h 581373"/>
              <a:gd name="connsiteX2" fmla="*/ 0 w 972388"/>
              <a:gd name="connsiteY2" fmla="*/ 581373 h 581373"/>
              <a:gd name="connsiteX0" fmla="*/ 972388 w 972388"/>
              <a:gd name="connsiteY0" fmla="*/ 0 h 644892"/>
              <a:gd name="connsiteX1" fmla="*/ 612348 w 972388"/>
              <a:gd name="connsiteY1" fmla="*/ 547998 h 644892"/>
              <a:gd name="connsiteX2" fmla="*/ 0 w 972388"/>
              <a:gd name="connsiteY2" fmla="*/ 581373 h 644892"/>
              <a:gd name="connsiteX0" fmla="*/ 972388 w 972388"/>
              <a:gd name="connsiteY0" fmla="*/ 0 h 581373"/>
              <a:gd name="connsiteX1" fmla="*/ 511849 w 972388"/>
              <a:gd name="connsiteY1" fmla="*/ 474859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39265 w 972388"/>
              <a:gd name="connsiteY1" fmla="*/ 426407 h 581373"/>
              <a:gd name="connsiteX2" fmla="*/ 0 w 972388"/>
              <a:gd name="connsiteY2" fmla="*/ 581373 h 58137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72388" h="581373">
                <a:moveTo>
                  <a:pt x="972388" y="0"/>
                </a:moveTo>
                <a:cubicBezTo>
                  <a:pt x="852375" y="182666"/>
                  <a:pt x="801330" y="329512"/>
                  <a:pt x="639265" y="426407"/>
                </a:cubicBezTo>
                <a:cubicBezTo>
                  <a:pt x="477200" y="523302"/>
                  <a:pt x="204116" y="570248"/>
                  <a:pt x="0" y="581373"/>
                </a:cubicBezTo>
              </a:path>
            </a:pathLst>
          </a:custGeom>
          <a:ln w="762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フリーフォーム 3"/>
          <p:cNvSpPr/>
          <p:nvPr/>
        </p:nvSpPr>
        <p:spPr>
          <a:xfrm rot="20868874" flipV="1">
            <a:off x="4930399" y="2379620"/>
            <a:ext cx="3905589" cy="1469713"/>
          </a:xfrm>
          <a:custGeom>
            <a:avLst/>
            <a:gdLst>
              <a:gd name="connsiteX0" fmla="*/ 928468 w 928468"/>
              <a:gd name="connsiteY0" fmla="*/ 295421 h 295421"/>
              <a:gd name="connsiteX1" fmla="*/ 295422 w 928468"/>
              <a:gd name="connsiteY1" fmla="*/ 267286 h 295421"/>
              <a:gd name="connsiteX2" fmla="*/ 0 w 928468"/>
              <a:gd name="connsiteY2" fmla="*/ 0 h 295421"/>
              <a:gd name="connsiteX0" fmla="*/ 972388 w 972388"/>
              <a:gd name="connsiteY0" fmla="*/ 0 h 848659"/>
              <a:gd name="connsiteX1" fmla="*/ 295422 w 972388"/>
              <a:gd name="connsiteY1" fmla="*/ 848659 h 848659"/>
              <a:gd name="connsiteX2" fmla="*/ 0 w 972388"/>
              <a:gd name="connsiteY2" fmla="*/ 581373 h 848659"/>
              <a:gd name="connsiteX0" fmla="*/ 972388 w 972388"/>
              <a:gd name="connsiteY0" fmla="*/ 0 h 767196"/>
              <a:gd name="connsiteX1" fmla="*/ 612348 w 972388"/>
              <a:gd name="connsiteY1" fmla="*/ 767196 h 767196"/>
              <a:gd name="connsiteX2" fmla="*/ 0 w 972388"/>
              <a:gd name="connsiteY2" fmla="*/ 581373 h 767196"/>
              <a:gd name="connsiteX0" fmla="*/ 972388 w 972388"/>
              <a:gd name="connsiteY0" fmla="*/ 0 h 581373"/>
              <a:gd name="connsiteX1" fmla="*/ 0 w 972388"/>
              <a:gd name="connsiteY1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12348 w 972388"/>
              <a:gd name="connsiteY1" fmla="*/ 547998 h 581373"/>
              <a:gd name="connsiteX2" fmla="*/ 0 w 972388"/>
              <a:gd name="connsiteY2" fmla="*/ 581373 h 581373"/>
              <a:gd name="connsiteX0" fmla="*/ 972388 w 972388"/>
              <a:gd name="connsiteY0" fmla="*/ 0 h 644892"/>
              <a:gd name="connsiteX1" fmla="*/ 612348 w 972388"/>
              <a:gd name="connsiteY1" fmla="*/ 547998 h 644892"/>
              <a:gd name="connsiteX2" fmla="*/ 0 w 972388"/>
              <a:gd name="connsiteY2" fmla="*/ 581373 h 644892"/>
              <a:gd name="connsiteX0" fmla="*/ 972388 w 972388"/>
              <a:gd name="connsiteY0" fmla="*/ 0 h 581373"/>
              <a:gd name="connsiteX1" fmla="*/ 511849 w 972388"/>
              <a:gd name="connsiteY1" fmla="*/ 474859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39265 w 972388"/>
              <a:gd name="connsiteY1" fmla="*/ 4264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03104 w 972388"/>
              <a:gd name="connsiteY1" fmla="*/ 479667 h 581373"/>
              <a:gd name="connsiteX2" fmla="*/ 0 w 972388"/>
              <a:gd name="connsiteY2" fmla="*/ 581373 h 581373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03278"/>
              <a:gd name="connsiteY0" fmla="*/ 114910 h 728997"/>
              <a:gd name="connsiteX1" fmla="*/ 970828 w 1003278"/>
              <a:gd name="connsiteY1" fmla="*/ 119256 h 728997"/>
              <a:gd name="connsiteX2" fmla="*/ 589027 w 1003278"/>
              <a:gd name="connsiteY2" fmla="*/ 632102 h 728997"/>
              <a:gd name="connsiteX3" fmla="*/ 0 w 1003278"/>
              <a:gd name="connsiteY3" fmla="*/ 696283 h 728997"/>
              <a:gd name="connsiteX0" fmla="*/ 972388 w 1232934"/>
              <a:gd name="connsiteY0" fmla="*/ 119717 h 733804"/>
              <a:gd name="connsiteX1" fmla="*/ 1200484 w 1232934"/>
              <a:gd name="connsiteY1" fmla="*/ 119256 h 733804"/>
              <a:gd name="connsiteX2" fmla="*/ 589027 w 1232934"/>
              <a:gd name="connsiteY2" fmla="*/ 636909 h 733804"/>
              <a:gd name="connsiteX3" fmla="*/ 0 w 1232934"/>
              <a:gd name="connsiteY3" fmla="*/ 701090 h 733804"/>
              <a:gd name="connsiteX0" fmla="*/ 1200484 w 1200484"/>
              <a:gd name="connsiteY0" fmla="*/ 0 h 614548"/>
              <a:gd name="connsiteX1" fmla="*/ 589027 w 1200484"/>
              <a:gd name="connsiteY1" fmla="*/ 517653 h 614548"/>
              <a:gd name="connsiteX2" fmla="*/ 0 w 1200484"/>
              <a:gd name="connsiteY2" fmla="*/ 581834 h 614548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1041705 w 1041705"/>
              <a:gd name="connsiteY0" fmla="*/ 0 h 594174"/>
              <a:gd name="connsiteX1" fmla="*/ 653452 w 1041705"/>
              <a:gd name="connsiteY1" fmla="*/ 499405 h 594174"/>
              <a:gd name="connsiteX2" fmla="*/ 98171 w 1041705"/>
              <a:gd name="connsiteY2" fmla="*/ 568611 h 594174"/>
              <a:gd name="connsiteX3" fmla="*/ 64425 w 1041705"/>
              <a:gd name="connsiteY3" fmla="*/ 563586 h 594174"/>
              <a:gd name="connsiteX0" fmla="*/ 943534 w 943534"/>
              <a:gd name="connsiteY0" fmla="*/ 0 h 594174"/>
              <a:gd name="connsiteX1" fmla="*/ 555281 w 943534"/>
              <a:gd name="connsiteY1" fmla="*/ 499405 h 594174"/>
              <a:gd name="connsiteX2" fmla="*/ 0 w 943534"/>
              <a:gd name="connsiteY2" fmla="*/ 568611 h 594174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639738"/>
              <a:gd name="connsiteX1" fmla="*/ 555281 w 943534"/>
              <a:gd name="connsiteY1" fmla="*/ 499405 h 639738"/>
              <a:gd name="connsiteX2" fmla="*/ 94795 w 943534"/>
              <a:gd name="connsiteY2" fmla="*/ 573425 h 639738"/>
              <a:gd name="connsiteX3" fmla="*/ 0 w 943534"/>
              <a:gd name="connsiteY3" fmla="*/ 568611 h 639738"/>
              <a:gd name="connsiteX0" fmla="*/ 848739 w 848739"/>
              <a:gd name="connsiteY0" fmla="*/ 0 h 594088"/>
              <a:gd name="connsiteX1" fmla="*/ 460486 w 848739"/>
              <a:gd name="connsiteY1" fmla="*/ 499405 h 594088"/>
              <a:gd name="connsiteX2" fmla="*/ 0 w 848739"/>
              <a:gd name="connsiteY2" fmla="*/ 573425 h 594088"/>
              <a:gd name="connsiteX0" fmla="*/ 848739 w 848739"/>
              <a:gd name="connsiteY0" fmla="*/ 0 h 621945"/>
              <a:gd name="connsiteX1" fmla="*/ 460486 w 848739"/>
              <a:gd name="connsiteY1" fmla="*/ 499405 h 621945"/>
              <a:gd name="connsiteX2" fmla="*/ 0 w 848739"/>
              <a:gd name="connsiteY2" fmla="*/ 573425 h 621945"/>
              <a:gd name="connsiteX0" fmla="*/ 986050 w 986050"/>
              <a:gd name="connsiteY0" fmla="*/ 0 h 594088"/>
              <a:gd name="connsiteX1" fmla="*/ 597797 w 986050"/>
              <a:gd name="connsiteY1" fmla="*/ 499405 h 594088"/>
              <a:gd name="connsiteX2" fmla="*/ 0 w 986050"/>
              <a:gd name="connsiteY2" fmla="*/ 527492 h 594088"/>
              <a:gd name="connsiteX0" fmla="*/ 986050 w 986050"/>
              <a:gd name="connsiteY0" fmla="*/ 0 h 614080"/>
              <a:gd name="connsiteX1" fmla="*/ 543934 w 986050"/>
              <a:gd name="connsiteY1" fmla="*/ 519397 h 614080"/>
              <a:gd name="connsiteX2" fmla="*/ 0 w 986050"/>
              <a:gd name="connsiteY2" fmla="*/ 527492 h 614080"/>
              <a:gd name="connsiteX0" fmla="*/ 986050 w 986050"/>
              <a:gd name="connsiteY0" fmla="*/ 0 h 638276"/>
              <a:gd name="connsiteX1" fmla="*/ 565765 w 986050"/>
              <a:gd name="connsiteY1" fmla="*/ 543593 h 638276"/>
              <a:gd name="connsiteX2" fmla="*/ 0 w 986050"/>
              <a:gd name="connsiteY2" fmla="*/ 527492 h 638276"/>
              <a:gd name="connsiteX0" fmla="*/ 986050 w 986050"/>
              <a:gd name="connsiteY0" fmla="*/ 0 h 623309"/>
              <a:gd name="connsiteX1" fmla="*/ 565765 w 986050"/>
              <a:gd name="connsiteY1" fmla="*/ 543593 h 623309"/>
              <a:gd name="connsiteX2" fmla="*/ 0 w 986050"/>
              <a:gd name="connsiteY2" fmla="*/ 527492 h 623309"/>
              <a:gd name="connsiteX0" fmla="*/ 986050 w 986050"/>
              <a:gd name="connsiteY0" fmla="*/ 0 h 599112"/>
              <a:gd name="connsiteX1" fmla="*/ 543934 w 986050"/>
              <a:gd name="connsiteY1" fmla="*/ 519396 h 599112"/>
              <a:gd name="connsiteX2" fmla="*/ 0 w 986050"/>
              <a:gd name="connsiteY2" fmla="*/ 527492 h 599112"/>
              <a:gd name="connsiteX0" fmla="*/ 956465 w 956465"/>
              <a:gd name="connsiteY0" fmla="*/ 0 h 661929"/>
              <a:gd name="connsiteX1" fmla="*/ 514349 w 956465"/>
              <a:gd name="connsiteY1" fmla="*/ 519396 h 661929"/>
              <a:gd name="connsiteX2" fmla="*/ 0 w 956465"/>
              <a:gd name="connsiteY2" fmla="*/ 613409 h 661929"/>
              <a:gd name="connsiteX0" fmla="*/ 978296 w 978296"/>
              <a:gd name="connsiteY0" fmla="*/ 0 h 637732"/>
              <a:gd name="connsiteX1" fmla="*/ 536180 w 978296"/>
              <a:gd name="connsiteY1" fmla="*/ 519396 h 637732"/>
              <a:gd name="connsiteX2" fmla="*/ 0 w 978296"/>
              <a:gd name="connsiteY2" fmla="*/ 589212 h 637732"/>
              <a:gd name="connsiteX0" fmla="*/ 996250 w 996250"/>
              <a:gd name="connsiteY0" fmla="*/ 0 h 644396"/>
              <a:gd name="connsiteX1" fmla="*/ 554134 w 996250"/>
              <a:gd name="connsiteY1" fmla="*/ 519396 h 644396"/>
              <a:gd name="connsiteX2" fmla="*/ 0 w 996250"/>
              <a:gd name="connsiteY2" fmla="*/ 595876 h 644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96250" h="644396">
                <a:moveTo>
                  <a:pt x="996250" y="0"/>
                </a:moveTo>
                <a:cubicBezTo>
                  <a:pt x="883713" y="253007"/>
                  <a:pt x="720176" y="420083"/>
                  <a:pt x="554134" y="519396"/>
                </a:cubicBezTo>
                <a:cubicBezTo>
                  <a:pt x="388092" y="618709"/>
                  <a:pt x="106591" y="644396"/>
                  <a:pt x="0" y="595876"/>
                </a:cubicBezTo>
              </a:path>
            </a:pathLst>
          </a:custGeom>
          <a:ln w="762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" name="フリーフォーム 4"/>
          <p:cNvSpPr/>
          <p:nvPr/>
        </p:nvSpPr>
        <p:spPr>
          <a:xfrm rot="20868874" flipV="1">
            <a:off x="2799959" y="2787662"/>
            <a:ext cx="6079583" cy="1289079"/>
          </a:xfrm>
          <a:custGeom>
            <a:avLst/>
            <a:gdLst>
              <a:gd name="connsiteX0" fmla="*/ 928468 w 928468"/>
              <a:gd name="connsiteY0" fmla="*/ 295421 h 295421"/>
              <a:gd name="connsiteX1" fmla="*/ 295422 w 928468"/>
              <a:gd name="connsiteY1" fmla="*/ 267286 h 295421"/>
              <a:gd name="connsiteX2" fmla="*/ 0 w 928468"/>
              <a:gd name="connsiteY2" fmla="*/ 0 h 295421"/>
              <a:gd name="connsiteX0" fmla="*/ 972388 w 972388"/>
              <a:gd name="connsiteY0" fmla="*/ 0 h 848659"/>
              <a:gd name="connsiteX1" fmla="*/ 295422 w 972388"/>
              <a:gd name="connsiteY1" fmla="*/ 848659 h 848659"/>
              <a:gd name="connsiteX2" fmla="*/ 0 w 972388"/>
              <a:gd name="connsiteY2" fmla="*/ 581373 h 848659"/>
              <a:gd name="connsiteX0" fmla="*/ 972388 w 972388"/>
              <a:gd name="connsiteY0" fmla="*/ 0 h 767196"/>
              <a:gd name="connsiteX1" fmla="*/ 612348 w 972388"/>
              <a:gd name="connsiteY1" fmla="*/ 767196 h 767196"/>
              <a:gd name="connsiteX2" fmla="*/ 0 w 972388"/>
              <a:gd name="connsiteY2" fmla="*/ 581373 h 767196"/>
              <a:gd name="connsiteX0" fmla="*/ 972388 w 972388"/>
              <a:gd name="connsiteY0" fmla="*/ 0 h 581373"/>
              <a:gd name="connsiteX1" fmla="*/ 0 w 972388"/>
              <a:gd name="connsiteY1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12348 w 972388"/>
              <a:gd name="connsiteY1" fmla="*/ 547998 h 581373"/>
              <a:gd name="connsiteX2" fmla="*/ 0 w 972388"/>
              <a:gd name="connsiteY2" fmla="*/ 581373 h 581373"/>
              <a:gd name="connsiteX0" fmla="*/ 972388 w 972388"/>
              <a:gd name="connsiteY0" fmla="*/ 0 h 644892"/>
              <a:gd name="connsiteX1" fmla="*/ 612348 w 972388"/>
              <a:gd name="connsiteY1" fmla="*/ 547998 h 644892"/>
              <a:gd name="connsiteX2" fmla="*/ 0 w 972388"/>
              <a:gd name="connsiteY2" fmla="*/ 581373 h 644892"/>
              <a:gd name="connsiteX0" fmla="*/ 972388 w 972388"/>
              <a:gd name="connsiteY0" fmla="*/ 0 h 581373"/>
              <a:gd name="connsiteX1" fmla="*/ 511849 w 972388"/>
              <a:gd name="connsiteY1" fmla="*/ 474859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39265 w 972388"/>
              <a:gd name="connsiteY1" fmla="*/ 4264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03104 w 972388"/>
              <a:gd name="connsiteY1" fmla="*/ 479667 h 581373"/>
              <a:gd name="connsiteX2" fmla="*/ 0 w 972388"/>
              <a:gd name="connsiteY2" fmla="*/ 581373 h 581373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03278"/>
              <a:gd name="connsiteY0" fmla="*/ 114910 h 728997"/>
              <a:gd name="connsiteX1" fmla="*/ 970828 w 1003278"/>
              <a:gd name="connsiteY1" fmla="*/ 119256 h 728997"/>
              <a:gd name="connsiteX2" fmla="*/ 589027 w 1003278"/>
              <a:gd name="connsiteY2" fmla="*/ 632102 h 728997"/>
              <a:gd name="connsiteX3" fmla="*/ 0 w 1003278"/>
              <a:gd name="connsiteY3" fmla="*/ 696283 h 728997"/>
              <a:gd name="connsiteX0" fmla="*/ 972388 w 1232934"/>
              <a:gd name="connsiteY0" fmla="*/ 119717 h 733804"/>
              <a:gd name="connsiteX1" fmla="*/ 1200484 w 1232934"/>
              <a:gd name="connsiteY1" fmla="*/ 119256 h 733804"/>
              <a:gd name="connsiteX2" fmla="*/ 589027 w 1232934"/>
              <a:gd name="connsiteY2" fmla="*/ 636909 h 733804"/>
              <a:gd name="connsiteX3" fmla="*/ 0 w 1232934"/>
              <a:gd name="connsiteY3" fmla="*/ 701090 h 733804"/>
              <a:gd name="connsiteX0" fmla="*/ 1200484 w 1200484"/>
              <a:gd name="connsiteY0" fmla="*/ 0 h 614548"/>
              <a:gd name="connsiteX1" fmla="*/ 589027 w 1200484"/>
              <a:gd name="connsiteY1" fmla="*/ 517653 h 614548"/>
              <a:gd name="connsiteX2" fmla="*/ 0 w 1200484"/>
              <a:gd name="connsiteY2" fmla="*/ 581834 h 614548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1041705 w 1041705"/>
              <a:gd name="connsiteY0" fmla="*/ 0 h 594174"/>
              <a:gd name="connsiteX1" fmla="*/ 653452 w 1041705"/>
              <a:gd name="connsiteY1" fmla="*/ 499405 h 594174"/>
              <a:gd name="connsiteX2" fmla="*/ 98171 w 1041705"/>
              <a:gd name="connsiteY2" fmla="*/ 568611 h 594174"/>
              <a:gd name="connsiteX3" fmla="*/ 64425 w 1041705"/>
              <a:gd name="connsiteY3" fmla="*/ 563586 h 594174"/>
              <a:gd name="connsiteX0" fmla="*/ 943534 w 943534"/>
              <a:gd name="connsiteY0" fmla="*/ 0 h 594174"/>
              <a:gd name="connsiteX1" fmla="*/ 555281 w 943534"/>
              <a:gd name="connsiteY1" fmla="*/ 499405 h 594174"/>
              <a:gd name="connsiteX2" fmla="*/ 0 w 943534"/>
              <a:gd name="connsiteY2" fmla="*/ 568611 h 594174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639738"/>
              <a:gd name="connsiteX1" fmla="*/ 555281 w 943534"/>
              <a:gd name="connsiteY1" fmla="*/ 499405 h 639738"/>
              <a:gd name="connsiteX2" fmla="*/ 94795 w 943534"/>
              <a:gd name="connsiteY2" fmla="*/ 573425 h 639738"/>
              <a:gd name="connsiteX3" fmla="*/ 0 w 943534"/>
              <a:gd name="connsiteY3" fmla="*/ 568611 h 639738"/>
              <a:gd name="connsiteX0" fmla="*/ 848739 w 848739"/>
              <a:gd name="connsiteY0" fmla="*/ 0 h 594088"/>
              <a:gd name="connsiteX1" fmla="*/ 460486 w 848739"/>
              <a:gd name="connsiteY1" fmla="*/ 499405 h 594088"/>
              <a:gd name="connsiteX2" fmla="*/ 0 w 848739"/>
              <a:gd name="connsiteY2" fmla="*/ 573425 h 594088"/>
              <a:gd name="connsiteX0" fmla="*/ 848739 w 848739"/>
              <a:gd name="connsiteY0" fmla="*/ 0 h 621945"/>
              <a:gd name="connsiteX1" fmla="*/ 460486 w 848739"/>
              <a:gd name="connsiteY1" fmla="*/ 499405 h 621945"/>
              <a:gd name="connsiteX2" fmla="*/ 0 w 848739"/>
              <a:gd name="connsiteY2" fmla="*/ 573425 h 621945"/>
              <a:gd name="connsiteX0" fmla="*/ 986050 w 986050"/>
              <a:gd name="connsiteY0" fmla="*/ 0 h 594088"/>
              <a:gd name="connsiteX1" fmla="*/ 597797 w 986050"/>
              <a:gd name="connsiteY1" fmla="*/ 499405 h 594088"/>
              <a:gd name="connsiteX2" fmla="*/ 0 w 986050"/>
              <a:gd name="connsiteY2" fmla="*/ 527492 h 594088"/>
              <a:gd name="connsiteX0" fmla="*/ 986050 w 986050"/>
              <a:gd name="connsiteY0" fmla="*/ 0 h 614080"/>
              <a:gd name="connsiteX1" fmla="*/ 543934 w 986050"/>
              <a:gd name="connsiteY1" fmla="*/ 519397 h 614080"/>
              <a:gd name="connsiteX2" fmla="*/ 0 w 986050"/>
              <a:gd name="connsiteY2" fmla="*/ 527492 h 614080"/>
              <a:gd name="connsiteX0" fmla="*/ 986050 w 986050"/>
              <a:gd name="connsiteY0" fmla="*/ 0 h 638276"/>
              <a:gd name="connsiteX1" fmla="*/ 565765 w 986050"/>
              <a:gd name="connsiteY1" fmla="*/ 543593 h 638276"/>
              <a:gd name="connsiteX2" fmla="*/ 0 w 986050"/>
              <a:gd name="connsiteY2" fmla="*/ 527492 h 638276"/>
              <a:gd name="connsiteX0" fmla="*/ 986050 w 986050"/>
              <a:gd name="connsiteY0" fmla="*/ 0 h 623309"/>
              <a:gd name="connsiteX1" fmla="*/ 565765 w 986050"/>
              <a:gd name="connsiteY1" fmla="*/ 543593 h 623309"/>
              <a:gd name="connsiteX2" fmla="*/ 0 w 986050"/>
              <a:gd name="connsiteY2" fmla="*/ 527492 h 623309"/>
              <a:gd name="connsiteX0" fmla="*/ 986050 w 986050"/>
              <a:gd name="connsiteY0" fmla="*/ 0 h 599112"/>
              <a:gd name="connsiteX1" fmla="*/ 543934 w 986050"/>
              <a:gd name="connsiteY1" fmla="*/ 519396 h 599112"/>
              <a:gd name="connsiteX2" fmla="*/ 0 w 986050"/>
              <a:gd name="connsiteY2" fmla="*/ 527492 h 599112"/>
              <a:gd name="connsiteX0" fmla="*/ 956465 w 956465"/>
              <a:gd name="connsiteY0" fmla="*/ 0 h 661929"/>
              <a:gd name="connsiteX1" fmla="*/ 514349 w 956465"/>
              <a:gd name="connsiteY1" fmla="*/ 519396 h 661929"/>
              <a:gd name="connsiteX2" fmla="*/ 0 w 956465"/>
              <a:gd name="connsiteY2" fmla="*/ 613409 h 661929"/>
              <a:gd name="connsiteX0" fmla="*/ 978296 w 978296"/>
              <a:gd name="connsiteY0" fmla="*/ 0 h 637732"/>
              <a:gd name="connsiteX1" fmla="*/ 536180 w 978296"/>
              <a:gd name="connsiteY1" fmla="*/ 519396 h 637732"/>
              <a:gd name="connsiteX2" fmla="*/ 0 w 978296"/>
              <a:gd name="connsiteY2" fmla="*/ 589212 h 637732"/>
              <a:gd name="connsiteX0" fmla="*/ 996250 w 996250"/>
              <a:gd name="connsiteY0" fmla="*/ 0 h 644396"/>
              <a:gd name="connsiteX1" fmla="*/ 554134 w 996250"/>
              <a:gd name="connsiteY1" fmla="*/ 519396 h 644396"/>
              <a:gd name="connsiteX2" fmla="*/ 0 w 996250"/>
              <a:gd name="connsiteY2" fmla="*/ 595876 h 644396"/>
              <a:gd name="connsiteX0" fmla="*/ 996250 w 996250"/>
              <a:gd name="connsiteY0" fmla="*/ 0 h 692535"/>
              <a:gd name="connsiteX1" fmla="*/ 543283 w 996250"/>
              <a:gd name="connsiteY1" fmla="*/ 593222 h 692535"/>
              <a:gd name="connsiteX2" fmla="*/ 0 w 996250"/>
              <a:gd name="connsiteY2" fmla="*/ 595876 h 692535"/>
              <a:gd name="connsiteX0" fmla="*/ 996250 w 996250"/>
              <a:gd name="connsiteY0" fmla="*/ 0 h 667743"/>
              <a:gd name="connsiteX1" fmla="*/ 469098 w 996250"/>
              <a:gd name="connsiteY1" fmla="*/ 568430 h 667743"/>
              <a:gd name="connsiteX2" fmla="*/ 0 w 996250"/>
              <a:gd name="connsiteY2" fmla="*/ 595876 h 667743"/>
              <a:gd name="connsiteX0" fmla="*/ 996250 w 996250"/>
              <a:gd name="connsiteY0" fmla="*/ 0 h 667743"/>
              <a:gd name="connsiteX1" fmla="*/ 469098 w 996250"/>
              <a:gd name="connsiteY1" fmla="*/ 568430 h 667743"/>
              <a:gd name="connsiteX2" fmla="*/ 0 w 996250"/>
              <a:gd name="connsiteY2" fmla="*/ 595876 h 667743"/>
              <a:gd name="connsiteX0" fmla="*/ 996250 w 996250"/>
              <a:gd name="connsiteY0" fmla="*/ 0 h 695341"/>
              <a:gd name="connsiteX1" fmla="*/ 483122 w 996250"/>
              <a:gd name="connsiteY1" fmla="*/ 596028 h 695341"/>
              <a:gd name="connsiteX2" fmla="*/ 0 w 996250"/>
              <a:gd name="connsiteY2" fmla="*/ 595876 h 695341"/>
              <a:gd name="connsiteX0" fmla="*/ 996250 w 996250"/>
              <a:gd name="connsiteY0" fmla="*/ 0 h 667447"/>
              <a:gd name="connsiteX1" fmla="*/ 483122 w 996250"/>
              <a:gd name="connsiteY1" fmla="*/ 596028 h 667447"/>
              <a:gd name="connsiteX2" fmla="*/ 0 w 996250"/>
              <a:gd name="connsiteY2" fmla="*/ 595876 h 667447"/>
              <a:gd name="connsiteX0" fmla="*/ 996250 w 996250"/>
              <a:gd name="connsiteY0" fmla="*/ 0 h 661836"/>
              <a:gd name="connsiteX1" fmla="*/ 603443 w 996250"/>
              <a:gd name="connsiteY1" fmla="*/ 590417 h 661836"/>
              <a:gd name="connsiteX2" fmla="*/ 0 w 996250"/>
              <a:gd name="connsiteY2" fmla="*/ 595876 h 661836"/>
              <a:gd name="connsiteX0" fmla="*/ 996250 w 996250"/>
              <a:gd name="connsiteY0" fmla="*/ 0 h 661836"/>
              <a:gd name="connsiteX1" fmla="*/ 603443 w 996250"/>
              <a:gd name="connsiteY1" fmla="*/ 590417 h 661836"/>
              <a:gd name="connsiteX2" fmla="*/ 0 w 996250"/>
              <a:gd name="connsiteY2" fmla="*/ 595876 h 661836"/>
              <a:gd name="connsiteX0" fmla="*/ 996250 w 996250"/>
              <a:gd name="connsiteY0" fmla="*/ 0 h 661836"/>
              <a:gd name="connsiteX1" fmla="*/ 603443 w 996250"/>
              <a:gd name="connsiteY1" fmla="*/ 590417 h 661836"/>
              <a:gd name="connsiteX2" fmla="*/ 0 w 996250"/>
              <a:gd name="connsiteY2" fmla="*/ 595876 h 661836"/>
              <a:gd name="connsiteX0" fmla="*/ 996250 w 996250"/>
              <a:gd name="connsiteY0" fmla="*/ 0 h 661836"/>
              <a:gd name="connsiteX1" fmla="*/ 603443 w 996250"/>
              <a:gd name="connsiteY1" fmla="*/ 590417 h 661836"/>
              <a:gd name="connsiteX2" fmla="*/ 0 w 996250"/>
              <a:gd name="connsiteY2" fmla="*/ 595876 h 661836"/>
              <a:gd name="connsiteX0" fmla="*/ 996250 w 996250"/>
              <a:gd name="connsiteY0" fmla="*/ 0 h 644644"/>
              <a:gd name="connsiteX1" fmla="*/ 517724 w 996250"/>
              <a:gd name="connsiteY1" fmla="*/ 573225 h 644644"/>
              <a:gd name="connsiteX2" fmla="*/ 0 w 996250"/>
              <a:gd name="connsiteY2" fmla="*/ 595876 h 64464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96250" h="644644">
                <a:moveTo>
                  <a:pt x="996250" y="0"/>
                </a:moveTo>
                <a:cubicBezTo>
                  <a:pt x="792359" y="496025"/>
                  <a:pt x="593987" y="539091"/>
                  <a:pt x="517724" y="573225"/>
                </a:cubicBezTo>
                <a:cubicBezTo>
                  <a:pt x="340784" y="644644"/>
                  <a:pt x="106591" y="644396"/>
                  <a:pt x="0" y="595876"/>
                </a:cubicBezTo>
              </a:path>
            </a:pathLst>
          </a:custGeom>
          <a:ln w="762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" name="フリーフォーム 5"/>
          <p:cNvSpPr/>
          <p:nvPr/>
        </p:nvSpPr>
        <p:spPr>
          <a:xfrm rot="18709710">
            <a:off x="8702528" y="3572886"/>
            <a:ext cx="1398737" cy="2214585"/>
          </a:xfrm>
          <a:custGeom>
            <a:avLst/>
            <a:gdLst>
              <a:gd name="connsiteX0" fmla="*/ 928468 w 928468"/>
              <a:gd name="connsiteY0" fmla="*/ 295421 h 295421"/>
              <a:gd name="connsiteX1" fmla="*/ 295422 w 928468"/>
              <a:gd name="connsiteY1" fmla="*/ 267286 h 295421"/>
              <a:gd name="connsiteX2" fmla="*/ 0 w 928468"/>
              <a:gd name="connsiteY2" fmla="*/ 0 h 295421"/>
              <a:gd name="connsiteX0" fmla="*/ 972388 w 972388"/>
              <a:gd name="connsiteY0" fmla="*/ 0 h 848659"/>
              <a:gd name="connsiteX1" fmla="*/ 295422 w 972388"/>
              <a:gd name="connsiteY1" fmla="*/ 848659 h 848659"/>
              <a:gd name="connsiteX2" fmla="*/ 0 w 972388"/>
              <a:gd name="connsiteY2" fmla="*/ 581373 h 848659"/>
              <a:gd name="connsiteX0" fmla="*/ 972388 w 972388"/>
              <a:gd name="connsiteY0" fmla="*/ 0 h 767196"/>
              <a:gd name="connsiteX1" fmla="*/ 612348 w 972388"/>
              <a:gd name="connsiteY1" fmla="*/ 767196 h 767196"/>
              <a:gd name="connsiteX2" fmla="*/ 0 w 972388"/>
              <a:gd name="connsiteY2" fmla="*/ 581373 h 767196"/>
              <a:gd name="connsiteX0" fmla="*/ 972388 w 972388"/>
              <a:gd name="connsiteY0" fmla="*/ 0 h 581373"/>
              <a:gd name="connsiteX1" fmla="*/ 0 w 972388"/>
              <a:gd name="connsiteY1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12348 w 972388"/>
              <a:gd name="connsiteY1" fmla="*/ 547998 h 581373"/>
              <a:gd name="connsiteX2" fmla="*/ 0 w 972388"/>
              <a:gd name="connsiteY2" fmla="*/ 581373 h 581373"/>
              <a:gd name="connsiteX0" fmla="*/ 972388 w 972388"/>
              <a:gd name="connsiteY0" fmla="*/ 0 h 644892"/>
              <a:gd name="connsiteX1" fmla="*/ 612348 w 972388"/>
              <a:gd name="connsiteY1" fmla="*/ 547998 h 644892"/>
              <a:gd name="connsiteX2" fmla="*/ 0 w 972388"/>
              <a:gd name="connsiteY2" fmla="*/ 581373 h 644892"/>
              <a:gd name="connsiteX0" fmla="*/ 972388 w 972388"/>
              <a:gd name="connsiteY0" fmla="*/ 0 h 581373"/>
              <a:gd name="connsiteX1" fmla="*/ 511849 w 972388"/>
              <a:gd name="connsiteY1" fmla="*/ 474859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39265 w 972388"/>
              <a:gd name="connsiteY1" fmla="*/ 4264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03104 w 972388"/>
              <a:gd name="connsiteY1" fmla="*/ 479667 h 581373"/>
              <a:gd name="connsiteX2" fmla="*/ 0 w 972388"/>
              <a:gd name="connsiteY2" fmla="*/ 581373 h 581373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03278"/>
              <a:gd name="connsiteY0" fmla="*/ 114910 h 728997"/>
              <a:gd name="connsiteX1" fmla="*/ 970828 w 1003278"/>
              <a:gd name="connsiteY1" fmla="*/ 119256 h 728997"/>
              <a:gd name="connsiteX2" fmla="*/ 589027 w 1003278"/>
              <a:gd name="connsiteY2" fmla="*/ 632102 h 728997"/>
              <a:gd name="connsiteX3" fmla="*/ 0 w 1003278"/>
              <a:gd name="connsiteY3" fmla="*/ 696283 h 728997"/>
              <a:gd name="connsiteX0" fmla="*/ 972388 w 1232934"/>
              <a:gd name="connsiteY0" fmla="*/ 119717 h 733804"/>
              <a:gd name="connsiteX1" fmla="*/ 1200484 w 1232934"/>
              <a:gd name="connsiteY1" fmla="*/ 119256 h 733804"/>
              <a:gd name="connsiteX2" fmla="*/ 589027 w 1232934"/>
              <a:gd name="connsiteY2" fmla="*/ 636909 h 733804"/>
              <a:gd name="connsiteX3" fmla="*/ 0 w 1232934"/>
              <a:gd name="connsiteY3" fmla="*/ 701090 h 733804"/>
              <a:gd name="connsiteX0" fmla="*/ 1200484 w 1200484"/>
              <a:gd name="connsiteY0" fmla="*/ 0 h 614548"/>
              <a:gd name="connsiteX1" fmla="*/ 589027 w 1200484"/>
              <a:gd name="connsiteY1" fmla="*/ 517653 h 614548"/>
              <a:gd name="connsiteX2" fmla="*/ 0 w 1200484"/>
              <a:gd name="connsiteY2" fmla="*/ 581834 h 614548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1041705 w 1041705"/>
              <a:gd name="connsiteY0" fmla="*/ 0 h 594174"/>
              <a:gd name="connsiteX1" fmla="*/ 653452 w 1041705"/>
              <a:gd name="connsiteY1" fmla="*/ 499405 h 594174"/>
              <a:gd name="connsiteX2" fmla="*/ 98171 w 1041705"/>
              <a:gd name="connsiteY2" fmla="*/ 568611 h 594174"/>
              <a:gd name="connsiteX3" fmla="*/ 64425 w 1041705"/>
              <a:gd name="connsiteY3" fmla="*/ 563586 h 594174"/>
              <a:gd name="connsiteX0" fmla="*/ 943534 w 943534"/>
              <a:gd name="connsiteY0" fmla="*/ 0 h 594174"/>
              <a:gd name="connsiteX1" fmla="*/ 555281 w 943534"/>
              <a:gd name="connsiteY1" fmla="*/ 499405 h 594174"/>
              <a:gd name="connsiteX2" fmla="*/ 0 w 943534"/>
              <a:gd name="connsiteY2" fmla="*/ 568611 h 594174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639738"/>
              <a:gd name="connsiteX1" fmla="*/ 555281 w 943534"/>
              <a:gd name="connsiteY1" fmla="*/ 499405 h 639738"/>
              <a:gd name="connsiteX2" fmla="*/ 94795 w 943534"/>
              <a:gd name="connsiteY2" fmla="*/ 573425 h 639738"/>
              <a:gd name="connsiteX3" fmla="*/ 0 w 943534"/>
              <a:gd name="connsiteY3" fmla="*/ 568611 h 639738"/>
              <a:gd name="connsiteX0" fmla="*/ 848739 w 848739"/>
              <a:gd name="connsiteY0" fmla="*/ 0 h 594088"/>
              <a:gd name="connsiteX1" fmla="*/ 460486 w 848739"/>
              <a:gd name="connsiteY1" fmla="*/ 499405 h 594088"/>
              <a:gd name="connsiteX2" fmla="*/ 0 w 848739"/>
              <a:gd name="connsiteY2" fmla="*/ 573425 h 594088"/>
              <a:gd name="connsiteX0" fmla="*/ 848739 w 848739"/>
              <a:gd name="connsiteY0" fmla="*/ 0 h 621945"/>
              <a:gd name="connsiteX1" fmla="*/ 460486 w 848739"/>
              <a:gd name="connsiteY1" fmla="*/ 499405 h 621945"/>
              <a:gd name="connsiteX2" fmla="*/ 0 w 848739"/>
              <a:gd name="connsiteY2" fmla="*/ 573425 h 621945"/>
              <a:gd name="connsiteX0" fmla="*/ 986050 w 986050"/>
              <a:gd name="connsiteY0" fmla="*/ 0 h 594088"/>
              <a:gd name="connsiteX1" fmla="*/ 597797 w 986050"/>
              <a:gd name="connsiteY1" fmla="*/ 499405 h 594088"/>
              <a:gd name="connsiteX2" fmla="*/ 0 w 986050"/>
              <a:gd name="connsiteY2" fmla="*/ 527492 h 594088"/>
              <a:gd name="connsiteX0" fmla="*/ 986050 w 986050"/>
              <a:gd name="connsiteY0" fmla="*/ 0 h 614080"/>
              <a:gd name="connsiteX1" fmla="*/ 543934 w 986050"/>
              <a:gd name="connsiteY1" fmla="*/ 519397 h 614080"/>
              <a:gd name="connsiteX2" fmla="*/ 0 w 986050"/>
              <a:gd name="connsiteY2" fmla="*/ 527492 h 614080"/>
              <a:gd name="connsiteX0" fmla="*/ 986050 w 986050"/>
              <a:gd name="connsiteY0" fmla="*/ 0 h 638276"/>
              <a:gd name="connsiteX1" fmla="*/ 565765 w 986050"/>
              <a:gd name="connsiteY1" fmla="*/ 543593 h 638276"/>
              <a:gd name="connsiteX2" fmla="*/ 0 w 986050"/>
              <a:gd name="connsiteY2" fmla="*/ 527492 h 638276"/>
              <a:gd name="connsiteX0" fmla="*/ 986050 w 986050"/>
              <a:gd name="connsiteY0" fmla="*/ 0 h 623309"/>
              <a:gd name="connsiteX1" fmla="*/ 565765 w 986050"/>
              <a:gd name="connsiteY1" fmla="*/ 543593 h 623309"/>
              <a:gd name="connsiteX2" fmla="*/ 0 w 986050"/>
              <a:gd name="connsiteY2" fmla="*/ 527492 h 623309"/>
              <a:gd name="connsiteX0" fmla="*/ 986050 w 986050"/>
              <a:gd name="connsiteY0" fmla="*/ 0 h 599112"/>
              <a:gd name="connsiteX1" fmla="*/ 543934 w 986050"/>
              <a:gd name="connsiteY1" fmla="*/ 519396 h 599112"/>
              <a:gd name="connsiteX2" fmla="*/ 0 w 986050"/>
              <a:gd name="connsiteY2" fmla="*/ 527492 h 599112"/>
              <a:gd name="connsiteX0" fmla="*/ 956465 w 956465"/>
              <a:gd name="connsiteY0" fmla="*/ 0 h 661929"/>
              <a:gd name="connsiteX1" fmla="*/ 514349 w 956465"/>
              <a:gd name="connsiteY1" fmla="*/ 519396 h 661929"/>
              <a:gd name="connsiteX2" fmla="*/ 0 w 956465"/>
              <a:gd name="connsiteY2" fmla="*/ 613409 h 661929"/>
              <a:gd name="connsiteX0" fmla="*/ 978296 w 978296"/>
              <a:gd name="connsiteY0" fmla="*/ 0 h 637732"/>
              <a:gd name="connsiteX1" fmla="*/ 536180 w 978296"/>
              <a:gd name="connsiteY1" fmla="*/ 519396 h 637732"/>
              <a:gd name="connsiteX2" fmla="*/ 0 w 978296"/>
              <a:gd name="connsiteY2" fmla="*/ 589212 h 637732"/>
              <a:gd name="connsiteX0" fmla="*/ 996250 w 996250"/>
              <a:gd name="connsiteY0" fmla="*/ 0 h 644396"/>
              <a:gd name="connsiteX1" fmla="*/ 554134 w 996250"/>
              <a:gd name="connsiteY1" fmla="*/ 519396 h 644396"/>
              <a:gd name="connsiteX2" fmla="*/ 0 w 996250"/>
              <a:gd name="connsiteY2" fmla="*/ 595876 h 644396"/>
              <a:gd name="connsiteX0" fmla="*/ 996250 w 996250"/>
              <a:gd name="connsiteY0" fmla="*/ 0 h 644396"/>
              <a:gd name="connsiteX1" fmla="*/ 815818 w 996250"/>
              <a:gd name="connsiteY1" fmla="*/ 394513 h 644396"/>
              <a:gd name="connsiteX2" fmla="*/ 0 w 996250"/>
              <a:gd name="connsiteY2" fmla="*/ 595876 h 644396"/>
              <a:gd name="connsiteX0" fmla="*/ 996250 w 1068968"/>
              <a:gd name="connsiteY0" fmla="*/ 0 h 644396"/>
              <a:gd name="connsiteX1" fmla="*/ 815818 w 1068968"/>
              <a:gd name="connsiteY1" fmla="*/ 394513 h 644396"/>
              <a:gd name="connsiteX2" fmla="*/ 0 w 1068968"/>
              <a:gd name="connsiteY2" fmla="*/ 595876 h 644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068968" h="644396">
                <a:moveTo>
                  <a:pt x="996250" y="0"/>
                </a:moveTo>
                <a:cubicBezTo>
                  <a:pt x="1068968" y="216632"/>
                  <a:pt x="981860" y="295200"/>
                  <a:pt x="815818" y="394513"/>
                </a:cubicBezTo>
                <a:cubicBezTo>
                  <a:pt x="649776" y="493826"/>
                  <a:pt x="106591" y="644396"/>
                  <a:pt x="0" y="595876"/>
                </a:cubicBezTo>
              </a:path>
            </a:pathLst>
          </a:custGeom>
          <a:ln w="762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7" name="フリーフォーム 6"/>
          <p:cNvSpPr/>
          <p:nvPr/>
        </p:nvSpPr>
        <p:spPr>
          <a:xfrm rot="21109135">
            <a:off x="3588936" y="3946341"/>
            <a:ext cx="5458355" cy="1171098"/>
          </a:xfrm>
          <a:custGeom>
            <a:avLst/>
            <a:gdLst>
              <a:gd name="connsiteX0" fmla="*/ 928468 w 928468"/>
              <a:gd name="connsiteY0" fmla="*/ 295421 h 295421"/>
              <a:gd name="connsiteX1" fmla="*/ 295422 w 928468"/>
              <a:gd name="connsiteY1" fmla="*/ 267286 h 295421"/>
              <a:gd name="connsiteX2" fmla="*/ 0 w 928468"/>
              <a:gd name="connsiteY2" fmla="*/ 0 h 295421"/>
              <a:gd name="connsiteX0" fmla="*/ 972388 w 972388"/>
              <a:gd name="connsiteY0" fmla="*/ 0 h 848659"/>
              <a:gd name="connsiteX1" fmla="*/ 295422 w 972388"/>
              <a:gd name="connsiteY1" fmla="*/ 848659 h 848659"/>
              <a:gd name="connsiteX2" fmla="*/ 0 w 972388"/>
              <a:gd name="connsiteY2" fmla="*/ 581373 h 848659"/>
              <a:gd name="connsiteX0" fmla="*/ 972388 w 972388"/>
              <a:gd name="connsiteY0" fmla="*/ 0 h 767196"/>
              <a:gd name="connsiteX1" fmla="*/ 612348 w 972388"/>
              <a:gd name="connsiteY1" fmla="*/ 767196 h 767196"/>
              <a:gd name="connsiteX2" fmla="*/ 0 w 972388"/>
              <a:gd name="connsiteY2" fmla="*/ 581373 h 767196"/>
              <a:gd name="connsiteX0" fmla="*/ 972388 w 972388"/>
              <a:gd name="connsiteY0" fmla="*/ 0 h 581373"/>
              <a:gd name="connsiteX1" fmla="*/ 0 w 972388"/>
              <a:gd name="connsiteY1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532504 w 972388"/>
              <a:gd name="connsiteY1" fmla="*/ 2635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12348 w 972388"/>
              <a:gd name="connsiteY1" fmla="*/ 547998 h 581373"/>
              <a:gd name="connsiteX2" fmla="*/ 0 w 972388"/>
              <a:gd name="connsiteY2" fmla="*/ 581373 h 581373"/>
              <a:gd name="connsiteX0" fmla="*/ 972388 w 972388"/>
              <a:gd name="connsiteY0" fmla="*/ 0 h 644892"/>
              <a:gd name="connsiteX1" fmla="*/ 612348 w 972388"/>
              <a:gd name="connsiteY1" fmla="*/ 547998 h 644892"/>
              <a:gd name="connsiteX2" fmla="*/ 0 w 972388"/>
              <a:gd name="connsiteY2" fmla="*/ 581373 h 644892"/>
              <a:gd name="connsiteX0" fmla="*/ 972388 w 972388"/>
              <a:gd name="connsiteY0" fmla="*/ 0 h 581373"/>
              <a:gd name="connsiteX1" fmla="*/ 511849 w 972388"/>
              <a:gd name="connsiteY1" fmla="*/ 474859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39265 w 972388"/>
              <a:gd name="connsiteY1" fmla="*/ 426407 h 581373"/>
              <a:gd name="connsiteX2" fmla="*/ 0 w 972388"/>
              <a:gd name="connsiteY2" fmla="*/ 581373 h 581373"/>
              <a:gd name="connsiteX0" fmla="*/ 972388 w 972388"/>
              <a:gd name="connsiteY0" fmla="*/ 0 h 581373"/>
              <a:gd name="connsiteX1" fmla="*/ 603104 w 972388"/>
              <a:gd name="connsiteY1" fmla="*/ 479667 h 581373"/>
              <a:gd name="connsiteX2" fmla="*/ 0 w 972388"/>
              <a:gd name="connsiteY2" fmla="*/ 581373 h 581373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972388"/>
              <a:gd name="connsiteY0" fmla="*/ 0 h 614087"/>
              <a:gd name="connsiteX1" fmla="*/ 589027 w 972388"/>
              <a:gd name="connsiteY1" fmla="*/ 517192 h 614087"/>
              <a:gd name="connsiteX2" fmla="*/ 0 w 972388"/>
              <a:gd name="connsiteY2" fmla="*/ 581373 h 614087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34722"/>
              <a:gd name="connsiteY0" fmla="*/ 81853 h 695940"/>
              <a:gd name="connsiteX1" fmla="*/ 970828 w 1034722"/>
              <a:gd name="connsiteY1" fmla="*/ 86199 h 695940"/>
              <a:gd name="connsiteX2" fmla="*/ 589027 w 1034722"/>
              <a:gd name="connsiteY2" fmla="*/ 599045 h 695940"/>
              <a:gd name="connsiteX3" fmla="*/ 0 w 1034722"/>
              <a:gd name="connsiteY3" fmla="*/ 663226 h 695940"/>
              <a:gd name="connsiteX0" fmla="*/ 972388 w 1003278"/>
              <a:gd name="connsiteY0" fmla="*/ 114910 h 728997"/>
              <a:gd name="connsiteX1" fmla="*/ 970828 w 1003278"/>
              <a:gd name="connsiteY1" fmla="*/ 119256 h 728997"/>
              <a:gd name="connsiteX2" fmla="*/ 589027 w 1003278"/>
              <a:gd name="connsiteY2" fmla="*/ 632102 h 728997"/>
              <a:gd name="connsiteX3" fmla="*/ 0 w 1003278"/>
              <a:gd name="connsiteY3" fmla="*/ 696283 h 728997"/>
              <a:gd name="connsiteX0" fmla="*/ 972388 w 1232934"/>
              <a:gd name="connsiteY0" fmla="*/ 119717 h 733804"/>
              <a:gd name="connsiteX1" fmla="*/ 1200484 w 1232934"/>
              <a:gd name="connsiteY1" fmla="*/ 119256 h 733804"/>
              <a:gd name="connsiteX2" fmla="*/ 589027 w 1232934"/>
              <a:gd name="connsiteY2" fmla="*/ 636909 h 733804"/>
              <a:gd name="connsiteX3" fmla="*/ 0 w 1232934"/>
              <a:gd name="connsiteY3" fmla="*/ 701090 h 733804"/>
              <a:gd name="connsiteX0" fmla="*/ 1200484 w 1200484"/>
              <a:gd name="connsiteY0" fmla="*/ 0 h 614548"/>
              <a:gd name="connsiteX1" fmla="*/ 589027 w 1200484"/>
              <a:gd name="connsiteY1" fmla="*/ 517653 h 614548"/>
              <a:gd name="connsiteX2" fmla="*/ 0 w 1200484"/>
              <a:gd name="connsiteY2" fmla="*/ 581834 h 614548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977280 w 977280"/>
              <a:gd name="connsiteY0" fmla="*/ 0 h 596300"/>
              <a:gd name="connsiteX1" fmla="*/ 589027 w 977280"/>
              <a:gd name="connsiteY1" fmla="*/ 499405 h 596300"/>
              <a:gd name="connsiteX2" fmla="*/ 0 w 977280"/>
              <a:gd name="connsiteY2" fmla="*/ 563586 h 596300"/>
              <a:gd name="connsiteX0" fmla="*/ 1041705 w 1041705"/>
              <a:gd name="connsiteY0" fmla="*/ 0 h 594174"/>
              <a:gd name="connsiteX1" fmla="*/ 653452 w 1041705"/>
              <a:gd name="connsiteY1" fmla="*/ 499405 h 594174"/>
              <a:gd name="connsiteX2" fmla="*/ 98171 w 1041705"/>
              <a:gd name="connsiteY2" fmla="*/ 568611 h 594174"/>
              <a:gd name="connsiteX3" fmla="*/ 64425 w 1041705"/>
              <a:gd name="connsiteY3" fmla="*/ 563586 h 594174"/>
              <a:gd name="connsiteX0" fmla="*/ 943534 w 943534"/>
              <a:gd name="connsiteY0" fmla="*/ 0 h 594174"/>
              <a:gd name="connsiteX1" fmla="*/ 555281 w 943534"/>
              <a:gd name="connsiteY1" fmla="*/ 499405 h 594174"/>
              <a:gd name="connsiteX2" fmla="*/ 0 w 943534"/>
              <a:gd name="connsiteY2" fmla="*/ 568611 h 594174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594088"/>
              <a:gd name="connsiteX1" fmla="*/ 555281 w 943534"/>
              <a:gd name="connsiteY1" fmla="*/ 499405 h 594088"/>
              <a:gd name="connsiteX2" fmla="*/ 94795 w 943534"/>
              <a:gd name="connsiteY2" fmla="*/ 573425 h 594088"/>
              <a:gd name="connsiteX3" fmla="*/ 0 w 943534"/>
              <a:gd name="connsiteY3" fmla="*/ 568611 h 594088"/>
              <a:gd name="connsiteX0" fmla="*/ 943534 w 943534"/>
              <a:gd name="connsiteY0" fmla="*/ 0 h 639738"/>
              <a:gd name="connsiteX1" fmla="*/ 555281 w 943534"/>
              <a:gd name="connsiteY1" fmla="*/ 499405 h 639738"/>
              <a:gd name="connsiteX2" fmla="*/ 94795 w 943534"/>
              <a:gd name="connsiteY2" fmla="*/ 573425 h 639738"/>
              <a:gd name="connsiteX3" fmla="*/ 0 w 943534"/>
              <a:gd name="connsiteY3" fmla="*/ 568611 h 639738"/>
              <a:gd name="connsiteX0" fmla="*/ 848739 w 848739"/>
              <a:gd name="connsiteY0" fmla="*/ 0 h 594088"/>
              <a:gd name="connsiteX1" fmla="*/ 460486 w 848739"/>
              <a:gd name="connsiteY1" fmla="*/ 499405 h 594088"/>
              <a:gd name="connsiteX2" fmla="*/ 0 w 848739"/>
              <a:gd name="connsiteY2" fmla="*/ 573425 h 594088"/>
              <a:gd name="connsiteX0" fmla="*/ 848739 w 848739"/>
              <a:gd name="connsiteY0" fmla="*/ 0 h 621945"/>
              <a:gd name="connsiteX1" fmla="*/ 460486 w 848739"/>
              <a:gd name="connsiteY1" fmla="*/ 499405 h 621945"/>
              <a:gd name="connsiteX2" fmla="*/ 0 w 848739"/>
              <a:gd name="connsiteY2" fmla="*/ 573425 h 621945"/>
              <a:gd name="connsiteX0" fmla="*/ 986050 w 986050"/>
              <a:gd name="connsiteY0" fmla="*/ 0 h 594088"/>
              <a:gd name="connsiteX1" fmla="*/ 597797 w 986050"/>
              <a:gd name="connsiteY1" fmla="*/ 499405 h 594088"/>
              <a:gd name="connsiteX2" fmla="*/ 0 w 986050"/>
              <a:gd name="connsiteY2" fmla="*/ 527492 h 594088"/>
              <a:gd name="connsiteX0" fmla="*/ 986050 w 986050"/>
              <a:gd name="connsiteY0" fmla="*/ 0 h 614080"/>
              <a:gd name="connsiteX1" fmla="*/ 543934 w 986050"/>
              <a:gd name="connsiteY1" fmla="*/ 519397 h 614080"/>
              <a:gd name="connsiteX2" fmla="*/ 0 w 986050"/>
              <a:gd name="connsiteY2" fmla="*/ 527492 h 614080"/>
              <a:gd name="connsiteX0" fmla="*/ 986050 w 986050"/>
              <a:gd name="connsiteY0" fmla="*/ 0 h 638276"/>
              <a:gd name="connsiteX1" fmla="*/ 565765 w 986050"/>
              <a:gd name="connsiteY1" fmla="*/ 543593 h 638276"/>
              <a:gd name="connsiteX2" fmla="*/ 0 w 986050"/>
              <a:gd name="connsiteY2" fmla="*/ 527492 h 638276"/>
              <a:gd name="connsiteX0" fmla="*/ 986050 w 986050"/>
              <a:gd name="connsiteY0" fmla="*/ 0 h 623309"/>
              <a:gd name="connsiteX1" fmla="*/ 565765 w 986050"/>
              <a:gd name="connsiteY1" fmla="*/ 543593 h 623309"/>
              <a:gd name="connsiteX2" fmla="*/ 0 w 986050"/>
              <a:gd name="connsiteY2" fmla="*/ 527492 h 623309"/>
              <a:gd name="connsiteX0" fmla="*/ 986050 w 986050"/>
              <a:gd name="connsiteY0" fmla="*/ 0 h 599112"/>
              <a:gd name="connsiteX1" fmla="*/ 543934 w 986050"/>
              <a:gd name="connsiteY1" fmla="*/ 519396 h 599112"/>
              <a:gd name="connsiteX2" fmla="*/ 0 w 986050"/>
              <a:gd name="connsiteY2" fmla="*/ 527492 h 599112"/>
              <a:gd name="connsiteX0" fmla="*/ 956465 w 956465"/>
              <a:gd name="connsiteY0" fmla="*/ 0 h 661929"/>
              <a:gd name="connsiteX1" fmla="*/ 514349 w 956465"/>
              <a:gd name="connsiteY1" fmla="*/ 519396 h 661929"/>
              <a:gd name="connsiteX2" fmla="*/ 0 w 956465"/>
              <a:gd name="connsiteY2" fmla="*/ 613409 h 661929"/>
              <a:gd name="connsiteX0" fmla="*/ 978296 w 978296"/>
              <a:gd name="connsiteY0" fmla="*/ 0 h 637732"/>
              <a:gd name="connsiteX1" fmla="*/ 536180 w 978296"/>
              <a:gd name="connsiteY1" fmla="*/ 519396 h 637732"/>
              <a:gd name="connsiteX2" fmla="*/ 0 w 978296"/>
              <a:gd name="connsiteY2" fmla="*/ 589212 h 637732"/>
              <a:gd name="connsiteX0" fmla="*/ 996250 w 996250"/>
              <a:gd name="connsiteY0" fmla="*/ 0 h 644396"/>
              <a:gd name="connsiteX1" fmla="*/ 554134 w 996250"/>
              <a:gd name="connsiteY1" fmla="*/ 519396 h 644396"/>
              <a:gd name="connsiteX2" fmla="*/ 0 w 996250"/>
              <a:gd name="connsiteY2" fmla="*/ 595876 h 64439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96250" h="644396">
                <a:moveTo>
                  <a:pt x="996250" y="0"/>
                </a:moveTo>
                <a:cubicBezTo>
                  <a:pt x="883713" y="253007"/>
                  <a:pt x="720176" y="420083"/>
                  <a:pt x="554134" y="519396"/>
                </a:cubicBezTo>
                <a:cubicBezTo>
                  <a:pt x="388092" y="618709"/>
                  <a:pt x="106591" y="644396"/>
                  <a:pt x="0" y="595876"/>
                </a:cubicBezTo>
              </a:path>
            </a:pathLst>
          </a:custGeom>
          <a:ln w="76200">
            <a:solidFill>
              <a:schemeClr val="accent6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graphicFrame>
        <p:nvGraphicFramePr>
          <p:cNvPr id="8" name="グラフ 7"/>
          <p:cNvGraphicFramePr/>
          <p:nvPr/>
        </p:nvGraphicFramePr>
        <p:xfrm>
          <a:off x="4266580" y="828303"/>
          <a:ext cx="2216679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20" name="グラフ 19"/>
          <p:cNvGraphicFramePr/>
          <p:nvPr/>
        </p:nvGraphicFramePr>
        <p:xfrm>
          <a:off x="2538388" y="3060551"/>
          <a:ext cx="2216679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21" name="グラフ 20"/>
          <p:cNvGraphicFramePr/>
          <p:nvPr/>
        </p:nvGraphicFramePr>
        <p:xfrm>
          <a:off x="6282804" y="2628503"/>
          <a:ext cx="2216679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22" name="グラフ 21"/>
          <p:cNvGraphicFramePr/>
          <p:nvPr/>
        </p:nvGraphicFramePr>
        <p:xfrm>
          <a:off x="7866980" y="3852639"/>
          <a:ext cx="2216679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23" name="グラフ 22"/>
          <p:cNvGraphicFramePr/>
          <p:nvPr/>
        </p:nvGraphicFramePr>
        <p:xfrm>
          <a:off x="3546500" y="5148783"/>
          <a:ext cx="2216679" cy="194421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sp>
        <p:nvSpPr>
          <p:cNvPr id="24" name="テキスト ボックス 23"/>
          <p:cNvSpPr txBox="1"/>
          <p:nvPr/>
        </p:nvSpPr>
        <p:spPr>
          <a:xfrm>
            <a:off x="5706740" y="108223"/>
            <a:ext cx="57606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sz="2000" dirty="0" smtClean="0">
                <a:latin typeface="+mn-ea"/>
              </a:rPr>
              <a:t>グラフを選択してグラフツールに切り替えると、</a:t>
            </a:r>
            <a:endParaRPr kumimoji="1" lang="en-US" altLang="ja-JP" sz="2000" dirty="0" smtClean="0">
              <a:latin typeface="+mn-ea"/>
            </a:endParaRPr>
          </a:p>
          <a:p>
            <a:r>
              <a:rPr lang="en-US" altLang="ja-JP" sz="2000" dirty="0" smtClean="0">
                <a:latin typeface="+mn-ea"/>
              </a:rPr>
              <a:t>Excel</a:t>
            </a:r>
            <a:r>
              <a:rPr lang="ja-JP" altLang="en-US" sz="2000" dirty="0" smtClean="0">
                <a:latin typeface="+mn-ea"/>
              </a:rPr>
              <a:t>で数値項目が編集できるほか</a:t>
            </a:r>
            <a:endParaRPr lang="en-US" altLang="ja-JP" sz="2000" dirty="0" smtClean="0">
              <a:latin typeface="+mn-ea"/>
            </a:endParaRPr>
          </a:p>
          <a:p>
            <a:r>
              <a:rPr kumimoji="1" lang="ja-JP" altLang="en-US" sz="2000" dirty="0" smtClean="0">
                <a:latin typeface="+mn-ea"/>
              </a:rPr>
              <a:t>デザインなどが変更できます。</a:t>
            </a:r>
            <a:endParaRPr kumimoji="1" lang="en-US" altLang="ja-JP" sz="2000" dirty="0" smtClean="0">
              <a:latin typeface="+mn-ea"/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6066780" y="6444927"/>
            <a:ext cx="3762524" cy="73866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dirty="0" smtClean="0"/>
              <a:t>地図</a:t>
            </a:r>
            <a:r>
              <a:rPr lang="ja-JP" altLang="en-US" dirty="0" smtClean="0"/>
              <a:t>は</a:t>
            </a:r>
            <a:r>
              <a:rPr lang="ja-JP" altLang="en-US" dirty="0" smtClean="0"/>
              <a:t>スライドマスタで移動や削除などができます。</a:t>
            </a:r>
            <a:endParaRPr kumimoji="1" lang="ja-JP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world map">
  <a:themeElements>
    <a:clrScheme name="エコロジー">
      <a:dk1>
        <a:sysClr val="windowText" lastClr="000000"/>
      </a:dk1>
      <a:lt1>
        <a:sysClr val="window" lastClr="FFFFFF"/>
      </a:lt1>
      <a:dk2>
        <a:srgbClr val="676A55"/>
      </a:dk2>
      <a:lt2>
        <a:srgbClr val="EAEBDE"/>
      </a:lt2>
      <a:accent1>
        <a:srgbClr val="72A376"/>
      </a:accent1>
      <a:accent2>
        <a:srgbClr val="B0CCB0"/>
      </a:accent2>
      <a:accent3>
        <a:srgbClr val="A8CDD7"/>
      </a:accent3>
      <a:accent4>
        <a:srgbClr val="C0BEAF"/>
      </a:accent4>
      <a:accent5>
        <a:srgbClr val="CEC597"/>
      </a:accent5>
      <a:accent6>
        <a:srgbClr val="E8B7B7"/>
      </a:accent6>
      <a:hlink>
        <a:srgbClr val="DB5353"/>
      </a:hlink>
      <a:folHlink>
        <a:srgbClr val="903638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47</Words>
  <Application>Microsoft Office PowerPoint</Application>
  <PresentationFormat>ユーザー設定</PresentationFormat>
  <Paragraphs>10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Calibri</vt:lpstr>
      <vt:lpstr>world map</vt:lpstr>
      <vt:lpstr>日本から世界へ（日本右端）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2015-02-20T13:03:27Z</dcterms:modified>
</cp:coreProperties>
</file>

<file path=docProps/thumbnail.jpeg>
</file>